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4155F-570F-6BEA-439C-DE642CAE5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73903-2BA3-DD98-FEBF-9EC348AFC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19F37-0357-F9F8-EEC5-191AC37F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6367-3FA4-493D-98A7-C1CE436979F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8072D-DDA6-54C7-FCD2-CC0D7F811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CFAEC-EE84-B8BF-BB0F-F86B84843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769E5-F128-4F27-90E8-B4077AE3A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72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C34FB-77DD-8896-A2DA-72E2878B2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090C8-DDDF-D6C7-B0A8-0ECDA8302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DE4F6-D660-EB5B-7C09-A829C739E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6367-3FA4-493D-98A7-C1CE436979F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3DDD6-B401-BEDC-2CED-11BD1584D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78039-481C-0473-9E51-9E5EA1F6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769E5-F128-4F27-90E8-B4077AE3A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51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025A17-7112-86E1-FA9E-D25696849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4A5978-EBFE-B825-6F2E-EFC5CFC7F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D9BA2-486F-2A0D-DDFE-81F61D27E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6367-3FA4-493D-98A7-C1CE436979F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7B02E-3E05-3EF8-C4F8-D6F8D20F1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52516-FB5F-11C5-7337-BDD8185EF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769E5-F128-4F27-90E8-B4077AE3A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5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81FFE-FCF2-C5E1-39A7-B4A433D2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A15FF-0ABB-5051-7D7E-9CC7BFEF1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0D47A-0485-8AC6-7668-88552258D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6367-3FA4-493D-98A7-C1CE436979F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14531-4B56-1C5A-5126-4429E9AFD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D9976-FC28-51D1-3153-ECAE8A01F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769E5-F128-4F27-90E8-B4077AE3A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73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8FEA-5C35-1208-8917-DBF3C4FA3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E6610-FD1F-83DD-9EC7-2AE628BDF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0DE54-D040-C380-DB62-0B253FBD4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6367-3FA4-493D-98A7-C1CE436979F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CCA95-BC5C-58B6-77BF-8A4690EA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B781B-B887-EF1E-4731-3D6BD25B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769E5-F128-4F27-90E8-B4077AE3A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79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E179-88EF-C24A-FCAD-165B4B8A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02048-C1C5-380D-6F21-2F5B85CE9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82318-027C-6739-00EF-1F0C6226B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DAABD-C284-EBBF-960D-F49D3F3F2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6367-3FA4-493D-98A7-C1CE436979F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47E62-5A90-0D1F-F189-E6D7F6C12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93620-7DC4-3627-D39B-EC9670234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769E5-F128-4F27-90E8-B4077AE3A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3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8B21-596B-F9BE-E220-02548061D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2F504-11C5-7083-5A4E-F2BA466AD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E7D7F-4D98-B968-C624-E8E186CB3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1B54DA-9194-A76C-90CA-620A27CCF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2C56D-C433-B28C-6920-D15B435BE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F47236-FAE5-21B1-92F9-B22B60C18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6367-3FA4-493D-98A7-C1CE436979F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BF65E-134A-0889-4486-145458171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88348-3FF6-2C7C-BADD-D2FE3DCB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769E5-F128-4F27-90E8-B4077AE3A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8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415C-A20F-67C0-CDBF-C0304766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1CB018-5ED6-AD8A-4811-7593701CB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6367-3FA4-493D-98A7-C1CE436979F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5FF23D-4065-D70F-66EA-DBA9BADA8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31677-B8A2-6617-101E-9FFEACD9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769E5-F128-4F27-90E8-B4077AE3A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24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C0F90C-E675-44A6-2339-22465B25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6367-3FA4-493D-98A7-C1CE436979F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43BB21-D630-85A0-71ED-B7D77A334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14E4E-D433-3C2B-BC32-3F0D96166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769E5-F128-4F27-90E8-B4077AE3A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6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4309-8BB4-1A8D-13F6-55E94E05A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4850B-9BE8-78D8-4526-D3F7A8E0D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61B2DC-CF3F-0726-F0FF-091DCB39F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AFFBB-9DD7-0C2A-0184-2286A2590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6367-3FA4-493D-98A7-C1CE436979F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34B4B-DC66-52AC-7164-29DEDCD89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472B4-46BA-61E1-F009-AD0800B9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769E5-F128-4F27-90E8-B4077AE3A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54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4150-D765-FC70-F6F9-DC63EEB83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6B1F3C-0032-13E6-32CB-EE1A97DFA7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8F9EE-64A7-D914-643D-9D3055D45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73CC0-AEFB-50D3-9B36-8EAF9B017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6367-3FA4-493D-98A7-C1CE436979F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F62D7B-1AAA-88C0-B04C-C6EBB81A6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3C2BE-AE2D-3925-D415-A18D8E25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769E5-F128-4F27-90E8-B4077AE3A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5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00E88B-534E-9C35-7381-57B9DAD49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E722E-68D1-E2E3-BB09-799A09AE1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003C2-97C4-6DD5-1F91-1C5682385B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3D6367-3FA4-493D-98A7-C1CE436979F0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95C8B-FD2B-D962-86D6-1946D22C6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DD8FA-DEE2-751F-10CC-6772D840F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9769E5-F128-4F27-90E8-B4077AE3A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87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B83F4-2E23-1214-0C84-6758BEE0B7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60DF7-30F4-AE72-FF97-62194FA7AB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1D995-DF62-6797-012D-B7C1367AC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79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8F1C8-0EAE-C78A-12C3-AD43FCF66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32398-B073-47EE-6292-8D2D11003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0D6B8-0E46-DA4F-56CF-EC46C4ECC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65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56DC-EE00-2673-796D-1190B027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AD0D3-1C7D-84B2-6ECD-218F30243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42F42-3275-A64F-AEDE-3E7030FF4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53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54806-7861-ED14-2F27-4B44718B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A4160-C482-AFA3-9ABD-57E6D5C8E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4E5A5-186E-EE17-F610-43CE3A542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52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D7E8F-37D6-92BB-D683-EB9F533B7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14CFF-0741-9BDE-AA5F-863243592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4EF27-6A87-24B1-687C-008F6EDAE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00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0D8CA-276B-EA56-1E03-2AEDA2F79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82313-E14A-0ECD-5E87-04A54B780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4134F-3489-53BA-29DF-BA7FD802D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44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2738-AB00-9824-1570-CD1D133EB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D661-64F7-869C-AE0C-377E99718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E8618-4B96-70DF-2A7A-586DCC0D0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36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0CC0B-20D6-F5DE-908C-4BB69E5A3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A8F68-B006-EEDD-7A16-6B9B4F587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CF47F-1FA9-2355-545D-E1632238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85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4540-DFD3-23B2-2746-1C62B75F7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FF68-E061-FC48-3BDE-B43336C3E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3A424-22C3-6D3A-397A-963DCDC42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9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5BA5F-F216-76B3-E100-C770F490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A0A9C-7773-78A5-3107-9F763673B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6085D-7093-8869-251A-D62FF67AD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4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6FEFA-EB53-A180-B4E6-645CB09C4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87EF9-030F-068B-6621-CB2D98AFE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A798E-A8A2-ABE3-4405-ADE3069AC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51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200DD-F5DC-EF21-B1A8-3F5C49E0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70C14-EED0-6530-6084-18A0B52DC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C2B8EA-0AA4-45A3-8425-62EA30E1E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64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75590-E71A-662B-8819-3C47BC36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9A232-67CD-BFDB-8D40-7931E8E73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F8DF4-C110-1D41-95BD-A2E079DD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63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DB798-2CEB-6905-E3D7-44F454760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C6FD3-5473-7F7B-26A0-8CD36332A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B8E1A-8C74-EEC0-22C3-FA83B5BDD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76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1CDD-D8A4-153D-58F7-9C352B436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36466-F9C1-BE69-F5C5-5C97001C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56EEE-6300-EC8C-C675-AD0745F5C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2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A142-175A-23B3-B484-71F73CEE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ACB81-FEB0-9103-E06B-2D0E8280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6CD3A-A53C-F738-3C6E-0075FE9A8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2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23D1C-9D64-0712-E376-0A9EA7D7E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AB3AF-09E8-CA58-F0F7-44B73ABA5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ED57B-75CB-AA6B-CE56-01CB6BDF5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46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8C6C2-F009-C238-662F-3DF842E5F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1807E-36C2-D0C1-BCC7-14A4BC5A9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55B9A-ADCC-6762-CBFD-778A9DADE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95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D81F-2079-2FA9-2DE4-820A3D484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767F8-2205-5925-BE8D-54509A461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32013-E86C-7432-CE90-D28DFF27F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75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2FAB0-46DA-FEE4-3CAB-F80C3056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CB066-7D2B-EA01-36B3-199CAFF3A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8147E-79CF-D60D-FB26-A9D070C70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19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15E7B-3131-EF5C-C681-AA14455B4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99F29-F2C6-1D87-5A0C-256EFE59C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B051F1-0EA0-133D-FF2A-420885F15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08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44390-69F5-8CFC-043A-B73FE047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ED512-EB84-02B7-5A9C-C5F2240F1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1A123-6E34-77C3-6EBB-00A15C778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85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4C4C-7F3C-D485-02CC-4D0FE3C46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17E8F-CC4B-F6E6-9EFA-89866515D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60C88-6069-3D08-0B0A-E9706D348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46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050E6-C814-A754-673A-57BF9E7A3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21466-9B6C-14CF-F9A7-23290C057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63B83-7DE3-9F91-EC6F-1792C60BA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73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6DBE2-BF66-D696-D5A1-94F5863E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65DFA-8F29-CBCD-C73E-0E730A147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34622-B11F-FEB2-04D3-3FD95C047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3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84B75-843D-D557-D35F-CB463DBC7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3F3B7-9806-FD06-B9ED-829C066DB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324BF-AC3A-0F4A-4339-DED11ABA6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1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F8F5E-4164-6ADC-90CC-ACC886CE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45A93-758F-A4E6-4EC7-EB8BC471B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49E60-0F30-A24F-3DE7-D377A8B1A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0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KURT SONCCO SINCHI</dc:creator>
  <cp:lastModifiedBy>KURT SONCCO SINCHI</cp:lastModifiedBy>
  <cp:revision>3</cp:revision>
  <dcterms:created xsi:type="dcterms:W3CDTF">2024-10-22T18:20:27Z</dcterms:created>
  <dcterms:modified xsi:type="dcterms:W3CDTF">2024-10-28T18:04:41Z</dcterms:modified>
</cp:coreProperties>
</file>